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7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38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9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5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3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0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8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20000"/>
                <a:lumOff val="80000"/>
              </a:schemeClr>
            </a:gs>
            <a:gs pos="92000">
              <a:schemeClr val="accent6">
                <a:lumMod val="60000"/>
                <a:lumOff val="40000"/>
              </a:schemeClr>
            </a:gs>
            <a:gs pos="0">
              <a:schemeClr val="tx2">
                <a:lumMod val="10000"/>
                <a:lumOff val="90000"/>
              </a:schemeClr>
            </a:gs>
            <a:gs pos="10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1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B2D26E-FBAE-45B8-B0F6-80E4ABDEC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442A66-721F-4552-A3AD-3A2215F0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EA5288-5BEB-4C44-949A-ED209FE21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AC65D-89B2-4B78-8D81-3912BD3C2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49" y="997693"/>
            <a:ext cx="2705101" cy="1257769"/>
          </a:xfrm>
        </p:spPr>
        <p:txBody>
          <a:bodyPr>
            <a:normAutofit fontScale="90000"/>
          </a:bodyPr>
          <a:lstStyle/>
          <a:p>
            <a:r>
              <a:rPr lang="es-ES_tradnl" b="1" dirty="0"/>
              <a:t>AXIE </a:t>
            </a:r>
            <a:r>
              <a:rPr lang="es-ES_tradnl" sz="4000" b="1" dirty="0"/>
              <a:t>INFINITY</a:t>
            </a:r>
            <a:endParaRPr lang="es-ES" b="1" dirty="0"/>
          </a:p>
        </p:txBody>
      </p:sp>
      <p:pic>
        <p:nvPicPr>
          <p:cNvPr id="4" name="Picture 3" descr="Defocused blue glittering background">
            <a:extLst>
              <a:ext uri="{FF2B5EF4-FFF2-40B4-BE49-F238E27FC236}">
                <a16:creationId xmlns:a16="http://schemas.microsoft.com/office/drawing/2014/main" id="{19D47CC2-E333-4F34-91C8-5DCC06CB1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8" r="16572" b="-1"/>
          <a:stretch/>
        </p:blipFill>
        <p:spPr>
          <a:xfrm>
            <a:off x="5410200" y="0"/>
            <a:ext cx="6781800" cy="6857990"/>
          </a:xfrm>
          <a:prstGeom prst="rect">
            <a:avLst/>
          </a:prstGeom>
        </p:spPr>
      </p:pic>
      <p:pic>
        <p:nvPicPr>
          <p:cNvPr id="10" name="Picture 4" descr="Ronin Imp - Axie Infinity - Precio $ 29,21 | Coinranking">
            <a:extLst>
              <a:ext uri="{FF2B5EF4-FFF2-40B4-BE49-F238E27FC236}">
                <a16:creationId xmlns:a16="http://schemas.microsoft.com/office/drawing/2014/main" id="{7411B912-5657-4B6D-82E2-20A42566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251" y="3767137"/>
            <a:ext cx="3439698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rcado Axie Infinity – Axies World">
            <a:extLst>
              <a:ext uri="{FF2B5EF4-FFF2-40B4-BE49-F238E27FC236}">
                <a16:creationId xmlns:a16="http://schemas.microsoft.com/office/drawing/2014/main" id="{E6BD8570-089F-44FD-8266-7496F300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033462"/>
            <a:ext cx="66675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tipo de Samsung PNG">
            <a:extLst>
              <a:ext uri="{FF2B5EF4-FFF2-40B4-BE49-F238E27FC236}">
                <a16:creationId xmlns:a16="http://schemas.microsoft.com/office/drawing/2014/main" id="{FDBE6E8D-A956-48EC-BB22-248607AD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66" y="4816253"/>
            <a:ext cx="2900069" cy="217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Binance Logo - PNG y Vector">
            <a:extLst>
              <a:ext uri="{FF2B5EF4-FFF2-40B4-BE49-F238E27FC236}">
                <a16:creationId xmlns:a16="http://schemas.microsoft.com/office/drawing/2014/main" id="{3A9D488C-9169-4892-9550-C54C6848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71" y="2639003"/>
            <a:ext cx="2315355" cy="12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ogo de Ubisoft: la historia y el significado de logotipo, la marca y el  simbolo. | png, vector">
            <a:extLst>
              <a:ext uri="{FF2B5EF4-FFF2-40B4-BE49-F238E27FC236}">
                <a16:creationId xmlns:a16="http://schemas.microsoft.com/office/drawing/2014/main" id="{C6C503AF-FBD3-4A58-97A8-2B2065447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41" y="4148039"/>
            <a:ext cx="2218566" cy="12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3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xie Breeding Guide - by Axie Infinity - The Lunacian">
            <a:extLst>
              <a:ext uri="{FF2B5EF4-FFF2-40B4-BE49-F238E27FC236}">
                <a16:creationId xmlns:a16="http://schemas.microsoft.com/office/drawing/2014/main" id="{5910BB2F-D32E-4799-BCD5-780CF32D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559896"/>
            <a:ext cx="7538720" cy="361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e Basics of Axie Breeding - Binary Assets">
            <a:extLst>
              <a:ext uri="{FF2B5EF4-FFF2-40B4-BE49-F238E27FC236}">
                <a16:creationId xmlns:a16="http://schemas.microsoft.com/office/drawing/2014/main" id="{51D08EF8-37C9-4E9C-ABE7-CACA1697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120" y="2570056"/>
            <a:ext cx="2418080" cy="360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arketplace Dashboard">
            <a:extLst>
              <a:ext uri="{FF2B5EF4-FFF2-40B4-BE49-F238E27FC236}">
                <a16:creationId xmlns:a16="http://schemas.microsoft.com/office/drawing/2014/main" id="{109A9BA4-19C3-488F-BF55-F8E807D3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480" y="-322792"/>
            <a:ext cx="4023359" cy="30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A542CD-FED1-4D3D-9D52-C8098DF86930}"/>
              </a:ext>
            </a:extLst>
          </p:cNvPr>
          <p:cNvSpPr txBox="1">
            <a:spLocks/>
          </p:cNvSpPr>
          <p:nvPr/>
        </p:nvSpPr>
        <p:spPr>
          <a:xfrm>
            <a:off x="3918584" y="436117"/>
            <a:ext cx="4354831" cy="749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b="1" dirty="0"/>
              <a:t>BREED</a:t>
            </a:r>
          </a:p>
        </p:txBody>
      </p:sp>
    </p:spTree>
    <p:extLst>
      <p:ext uri="{BB962C8B-B14F-4D97-AF65-F5344CB8AC3E}">
        <p14:creationId xmlns:p14="http://schemas.microsoft.com/office/powerpoint/2010/main" val="376890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80BEB8-D155-4F1A-AFDA-DAAF12E5A9A4}"/>
              </a:ext>
            </a:extLst>
          </p:cNvPr>
          <p:cNvSpPr txBox="1">
            <a:spLocks/>
          </p:cNvSpPr>
          <p:nvPr/>
        </p:nvSpPr>
        <p:spPr>
          <a:xfrm>
            <a:off x="3222941" y="114171"/>
            <a:ext cx="5784216" cy="7498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b="1" dirty="0"/>
              <a:t>BECAS / SCHOLARSHIPS</a:t>
            </a:r>
          </a:p>
        </p:txBody>
      </p:sp>
      <p:pic>
        <p:nvPicPr>
          <p:cNvPr id="11266" name="Picture 2" descr="International News: Hackers Use bot to Automatically Farm SLP in Axie  Infinity - YouTube">
            <a:extLst>
              <a:ext uri="{FF2B5EF4-FFF2-40B4-BE49-F238E27FC236}">
                <a16:creationId xmlns:a16="http://schemas.microsoft.com/office/drawing/2014/main" id="{21F9C4E3-19B3-4061-96EF-2D3986A55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60" y="1919053"/>
            <a:ext cx="7447280" cy="418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ipinas suma hasta 23 localidades con nombres de pueblos de Navarra por  su vínculo histórico - Diario de Noticias de Navarra">
            <a:extLst>
              <a:ext uri="{FF2B5EF4-FFF2-40B4-BE49-F238E27FC236}">
                <a16:creationId xmlns:a16="http://schemas.microsoft.com/office/drawing/2014/main" id="{DB27DC14-4348-47C0-9D28-4B55C095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75" y="1544126"/>
            <a:ext cx="3765947" cy="493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89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E564-AF40-4F60-BADB-2FC8E2A0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276859"/>
            <a:ext cx="9486900" cy="817880"/>
          </a:xfrm>
        </p:spPr>
        <p:txBody>
          <a:bodyPr/>
          <a:lstStyle/>
          <a:p>
            <a:pPr algn="ctr"/>
            <a:r>
              <a:rPr lang="es-ES_tradnl" dirty="0" err="1"/>
              <a:t>lands</a:t>
            </a:r>
            <a:endParaRPr lang="es-ES" dirty="0"/>
          </a:p>
        </p:txBody>
      </p:sp>
      <p:pic>
        <p:nvPicPr>
          <p:cNvPr id="12290" name="Picture 2" descr="Axie Infinity Team Shares Major Update on Land Development">
            <a:extLst>
              <a:ext uri="{FF2B5EF4-FFF2-40B4-BE49-F238E27FC236}">
                <a16:creationId xmlns:a16="http://schemas.microsoft.com/office/drawing/2014/main" id="{C32DD30D-780F-49A5-8940-4987A527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10" y="1275715"/>
            <a:ext cx="8981440" cy="505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xie Infinity – Start your Kingdom">
            <a:extLst>
              <a:ext uri="{FF2B5EF4-FFF2-40B4-BE49-F238E27FC236}">
                <a16:creationId xmlns:a16="http://schemas.microsoft.com/office/drawing/2014/main" id="{8118AD11-0B91-4D02-8B55-BA855458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80" y="1275715"/>
            <a:ext cx="9366054" cy="493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2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A6F1-6C90-4B46-B9B9-F18DEFCA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009" y="0"/>
            <a:ext cx="2926080" cy="1371600"/>
          </a:xfrm>
        </p:spPr>
        <p:txBody>
          <a:bodyPr/>
          <a:lstStyle/>
          <a:p>
            <a:r>
              <a:rPr lang="es-ES_tradnl" dirty="0"/>
              <a:t>PREGUNTAS</a:t>
            </a:r>
            <a:endParaRPr lang="es-ES" dirty="0"/>
          </a:p>
        </p:txBody>
      </p:sp>
      <p:pic>
        <p:nvPicPr>
          <p:cNvPr id="13316" name="Picture 4" descr="meme.museum - suit">
            <a:extLst>
              <a:ext uri="{FF2B5EF4-FFF2-40B4-BE49-F238E27FC236}">
                <a16:creationId xmlns:a16="http://schemas.microsoft.com/office/drawing/2014/main" id="{99E18862-0F36-4F83-9F3D-9F76FA49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2237740"/>
            <a:ext cx="3012440" cy="30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B4D1E75-65BC-43B6-B7F7-86C8DA16B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1605915"/>
            <a:ext cx="47434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xie Infinity como jugar">
            <a:extLst>
              <a:ext uri="{FF2B5EF4-FFF2-40B4-BE49-F238E27FC236}">
                <a16:creationId xmlns:a16="http://schemas.microsoft.com/office/drawing/2014/main" id="{00CA6558-E70B-4F55-BF45-13BC78F0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41" y="1028033"/>
            <a:ext cx="8968740" cy="559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D21C7-1D9E-4DC3-927F-0F15F8B4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633" y="327107"/>
            <a:ext cx="4354831" cy="749851"/>
          </a:xfrm>
        </p:spPr>
        <p:txBody>
          <a:bodyPr/>
          <a:lstStyle/>
          <a:p>
            <a:pPr algn="ctr"/>
            <a:r>
              <a:rPr lang="es-ES_tradnl" sz="4000" b="1" dirty="0"/>
              <a:t>MECANICAS</a:t>
            </a:r>
            <a:endParaRPr lang="es-ES" b="1" dirty="0"/>
          </a:p>
        </p:txBody>
      </p:sp>
      <p:pic>
        <p:nvPicPr>
          <p:cNvPr id="2052" name="Picture 4" descr="Axie Infinity Adventure Mode (Lunatia Ruins Level 5 - 16) - YouTube">
            <a:extLst>
              <a:ext uri="{FF2B5EF4-FFF2-40B4-BE49-F238E27FC236}">
                <a16:creationId xmlns:a16="http://schemas.microsoft.com/office/drawing/2014/main" id="{042B33B5-B282-4F8B-B4F9-617D3D11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80" y="1264519"/>
            <a:ext cx="9362440" cy="526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mmunity Alpha Gameplay Guide!. Axie Infinity is a digital pet universe… |  by Axie Infinity | Axie Infinity | Medium">
            <a:extLst>
              <a:ext uri="{FF2B5EF4-FFF2-40B4-BE49-F238E27FC236}">
                <a16:creationId xmlns:a16="http://schemas.microsoft.com/office/drawing/2014/main" id="{339501F6-F787-40B2-B428-60C94062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80" y="1168398"/>
            <a:ext cx="8727440" cy="54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1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C71B20-441B-4E45-8133-711B837A24FD}"/>
              </a:ext>
            </a:extLst>
          </p:cNvPr>
          <p:cNvSpPr txBox="1">
            <a:spLocks/>
          </p:cNvSpPr>
          <p:nvPr/>
        </p:nvSpPr>
        <p:spPr>
          <a:xfrm>
            <a:off x="8763633" y="-2234396"/>
            <a:ext cx="3088267" cy="5354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b="1"/>
              <a:t>axies</a:t>
            </a:r>
            <a:endParaRPr lang="es-ES" b="1" dirty="0"/>
          </a:p>
        </p:txBody>
      </p:sp>
      <p:pic>
        <p:nvPicPr>
          <p:cNvPr id="4098" name="Picture 2" descr="A complete guide to Axie Infinity&amp;#39;s Axies | Metahub">
            <a:extLst>
              <a:ext uri="{FF2B5EF4-FFF2-40B4-BE49-F238E27FC236}">
                <a16:creationId xmlns:a16="http://schemas.microsoft.com/office/drawing/2014/main" id="{3525E882-6408-4F44-886F-CC7F63DED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832" y="1653223"/>
            <a:ext cx="6714335" cy="432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azas de Axie Infinity">
            <a:extLst>
              <a:ext uri="{FF2B5EF4-FFF2-40B4-BE49-F238E27FC236}">
                <a16:creationId xmlns:a16="http://schemas.microsoft.com/office/drawing/2014/main" id="{0A0E4775-DD1A-40BE-82C3-F934AE31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700"/>
            <a:ext cx="3789680" cy="28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uía para principiantes de Axie Infinity – Axies World">
            <a:extLst>
              <a:ext uri="{FF2B5EF4-FFF2-40B4-BE49-F238E27FC236}">
                <a16:creationId xmlns:a16="http://schemas.microsoft.com/office/drawing/2014/main" id="{A85C621E-29FD-4E90-90E9-B2AD9A40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73" y="2869881"/>
            <a:ext cx="545782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he Plant | Axie Infinity">
            <a:extLst>
              <a:ext uri="{FF2B5EF4-FFF2-40B4-BE49-F238E27FC236}">
                <a16:creationId xmlns:a16="http://schemas.microsoft.com/office/drawing/2014/main" id="{E5298921-30CC-433E-996C-D78D602A8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41" y="4023360"/>
            <a:ext cx="3548804" cy="266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ndes loves all his axies equally - Axie Infinity - Precio $ 250,80 |  Coinranking">
            <a:extLst>
              <a:ext uri="{FF2B5EF4-FFF2-40B4-BE49-F238E27FC236}">
                <a16:creationId xmlns:a16="http://schemas.microsoft.com/office/drawing/2014/main" id="{D73E20AA-077C-4286-94C1-78DE1E8C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464" y="-370531"/>
            <a:ext cx="4402667" cy="33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0DC56FF-F5A2-44B3-BEAB-66C30556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633" y="327107"/>
            <a:ext cx="4354831" cy="749851"/>
          </a:xfrm>
        </p:spPr>
        <p:txBody>
          <a:bodyPr/>
          <a:lstStyle/>
          <a:p>
            <a:pPr algn="ctr"/>
            <a:r>
              <a:rPr lang="es-ES_tradnl" sz="4000" b="1" dirty="0" err="1"/>
              <a:t>axies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84661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5D054B23-42E5-4F38-82AC-4998B0A2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49" y="1665923"/>
            <a:ext cx="87153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A1E18E6-4B94-476A-B8F9-9927B76E4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36" y="878676"/>
            <a:ext cx="9753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cember&amp;#39;s Axie Infinity Meta Game">
            <a:extLst>
              <a:ext uri="{FF2B5EF4-FFF2-40B4-BE49-F238E27FC236}">
                <a16:creationId xmlns:a16="http://schemas.microsoft.com/office/drawing/2014/main" id="{AA643B0B-43A2-49A8-ACD7-00EF05186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546" y="1299763"/>
            <a:ext cx="8416182" cy="472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F1BA53-5B8F-4FCB-B012-E98FA5545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633" y="327107"/>
            <a:ext cx="4354831" cy="749851"/>
          </a:xfrm>
        </p:spPr>
        <p:txBody>
          <a:bodyPr/>
          <a:lstStyle/>
          <a:p>
            <a:pPr algn="ctr"/>
            <a:r>
              <a:rPr lang="es-ES_tradnl" sz="4000" b="1" dirty="0" err="1"/>
              <a:t>axies</a:t>
            </a:r>
            <a:endParaRPr lang="es-ES" b="1" dirty="0"/>
          </a:p>
        </p:txBody>
      </p:sp>
      <p:pic>
        <p:nvPicPr>
          <p:cNvPr id="3074" name="Picture 2" descr="Axie Infinity Alpha Guide! - by Axie Infinity - The Lunacian">
            <a:extLst>
              <a:ext uri="{FF2B5EF4-FFF2-40B4-BE49-F238E27FC236}">
                <a16:creationId xmlns:a16="http://schemas.microsoft.com/office/drawing/2014/main" id="{7DA9727D-4ACD-4171-8F5E-867254E5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92" y="1265555"/>
            <a:ext cx="8093456" cy="505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XIE INFINITY BRASIL — Guia de Energia - Axie Infinity">
            <a:extLst>
              <a:ext uri="{FF2B5EF4-FFF2-40B4-BE49-F238E27FC236}">
                <a16:creationId xmlns:a16="http://schemas.microsoft.com/office/drawing/2014/main" id="{F0A8D3D1-BE6A-46F3-AEE1-D59F7ED9D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267" y="1460183"/>
            <a:ext cx="5371465" cy="49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291C25-BE44-4A47-9346-30F8E75C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633" y="327107"/>
            <a:ext cx="4354831" cy="749851"/>
          </a:xfrm>
        </p:spPr>
        <p:txBody>
          <a:bodyPr/>
          <a:lstStyle/>
          <a:p>
            <a:pPr algn="ctr"/>
            <a:r>
              <a:rPr lang="es-ES_tradnl" sz="4000" b="1" dirty="0" err="1"/>
              <a:t>axies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6035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arning money with Axie Infinity can be free and easy. I can prove ...">
            <a:extLst>
              <a:ext uri="{FF2B5EF4-FFF2-40B4-BE49-F238E27FC236}">
                <a16:creationId xmlns:a16="http://schemas.microsoft.com/office/drawing/2014/main" id="{BC648753-8C60-4AB9-9F92-02032CDE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" y="1439521"/>
            <a:ext cx="10469880" cy="495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F53085-17BC-4D98-AE13-DC6B60C3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633" y="327107"/>
            <a:ext cx="4354831" cy="749851"/>
          </a:xfrm>
        </p:spPr>
        <p:txBody>
          <a:bodyPr/>
          <a:lstStyle/>
          <a:p>
            <a:pPr algn="ctr"/>
            <a:r>
              <a:rPr lang="es-ES_tradnl" sz="4000" b="1" dirty="0"/>
              <a:t>PROFIT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0198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39299F-A413-4F76-A204-7BBEFBEDE6E6}"/>
              </a:ext>
            </a:extLst>
          </p:cNvPr>
          <p:cNvSpPr txBox="1">
            <a:spLocks/>
          </p:cNvSpPr>
          <p:nvPr/>
        </p:nvSpPr>
        <p:spPr>
          <a:xfrm>
            <a:off x="3937633" y="327107"/>
            <a:ext cx="4354831" cy="749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b="1"/>
              <a:t>PROFIT</a:t>
            </a:r>
            <a:endParaRPr lang="es-ES" b="1" dirty="0"/>
          </a:p>
        </p:txBody>
      </p:sp>
      <p:pic>
        <p:nvPicPr>
          <p:cNvPr id="5" name="Picture 4" descr="Axie Infinity Adventure Mode (Lunatia Ruins Level 5 - 16) - YouTube">
            <a:extLst>
              <a:ext uri="{FF2B5EF4-FFF2-40B4-BE49-F238E27FC236}">
                <a16:creationId xmlns:a16="http://schemas.microsoft.com/office/drawing/2014/main" id="{84491098-0401-4F0A-BEF3-BA7FF3DA0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80" y="1264519"/>
            <a:ext cx="9362440" cy="526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7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8F9637-1ABD-498B-AF36-234A49EB565E}"/>
              </a:ext>
            </a:extLst>
          </p:cNvPr>
          <p:cNvSpPr txBox="1">
            <a:spLocks/>
          </p:cNvSpPr>
          <p:nvPr/>
        </p:nvSpPr>
        <p:spPr>
          <a:xfrm>
            <a:off x="3937633" y="327107"/>
            <a:ext cx="4354831" cy="749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b="1"/>
              <a:t>PROFIT</a:t>
            </a:r>
            <a:endParaRPr lang="es-ES" b="1" dirty="0"/>
          </a:p>
        </p:txBody>
      </p:sp>
      <p:pic>
        <p:nvPicPr>
          <p:cNvPr id="6" name="Picture 2" descr="Community Alpha Gameplay Guide!. Axie Infinity is a digital pet universe… |  by Axie Infinity | Axie Infinity | Medium">
            <a:extLst>
              <a:ext uri="{FF2B5EF4-FFF2-40B4-BE49-F238E27FC236}">
                <a16:creationId xmlns:a16="http://schemas.microsoft.com/office/drawing/2014/main" id="{BD1626C5-10C9-4079-8FDB-6E90577E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80" y="1168398"/>
            <a:ext cx="8727440" cy="54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1F354DC-E48A-45C4-98A7-A96039843BC8}"/>
              </a:ext>
            </a:extLst>
          </p:cNvPr>
          <p:cNvSpPr txBox="1">
            <a:spLocks/>
          </p:cNvSpPr>
          <p:nvPr/>
        </p:nvSpPr>
        <p:spPr>
          <a:xfrm>
            <a:off x="3937633" y="327107"/>
            <a:ext cx="4354831" cy="749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4000" b="1" dirty="0"/>
              <a:t>BREED</a:t>
            </a:r>
          </a:p>
        </p:txBody>
      </p:sp>
      <p:pic>
        <p:nvPicPr>
          <p:cNvPr id="7170" name="Picture 2" descr="Axie Breeding Guide - by Axie Infinity - The Lunacian">
            <a:extLst>
              <a:ext uri="{FF2B5EF4-FFF2-40B4-BE49-F238E27FC236}">
                <a16:creationId xmlns:a16="http://schemas.microsoft.com/office/drawing/2014/main" id="{3F00B515-2B18-4EC3-955F-6521F1419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8" y="1833382"/>
            <a:ext cx="9641840" cy="444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xie Infinity - Breeding Process Explained">
            <a:extLst>
              <a:ext uri="{FF2B5EF4-FFF2-40B4-BE49-F238E27FC236}">
                <a16:creationId xmlns:a16="http://schemas.microsoft.com/office/drawing/2014/main" id="{869E1DD5-6D5B-476B-9F56-DAFA9249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48" y="1173695"/>
            <a:ext cx="7779703" cy="53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91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E729CC"/>
      </a:accent1>
      <a:accent2>
        <a:srgbClr val="A117D5"/>
      </a:accent2>
      <a:accent3>
        <a:srgbClr val="6329E7"/>
      </a:accent3>
      <a:accent4>
        <a:srgbClr val="2D40D9"/>
      </a:accent4>
      <a:accent5>
        <a:srgbClr val="298DE7"/>
      </a:accent5>
      <a:accent6>
        <a:srgbClr val="16BEC8"/>
      </a:accent6>
      <a:hlink>
        <a:srgbClr val="3F6D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</TotalTime>
  <Words>17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Gill Sans MT</vt:lpstr>
      <vt:lpstr>Goudy Old Style</vt:lpstr>
      <vt:lpstr>ClassicFrameVTI</vt:lpstr>
      <vt:lpstr>AXIE INFINITY</vt:lpstr>
      <vt:lpstr>MECANICAS</vt:lpstr>
      <vt:lpstr>axies</vt:lpstr>
      <vt:lpstr>axies</vt:lpstr>
      <vt:lpstr>axies</vt:lpstr>
      <vt:lpstr>PROFIT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lands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AXIE INFINITY</dc:title>
  <dc:creator>Blasco Saz, Jose Antonio</dc:creator>
  <cp:lastModifiedBy>Blasco Saz, Jose Antonio</cp:lastModifiedBy>
  <cp:revision>5</cp:revision>
  <dcterms:created xsi:type="dcterms:W3CDTF">2021-07-08T08:00:45Z</dcterms:created>
  <dcterms:modified xsi:type="dcterms:W3CDTF">2021-07-08T08:47:50Z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2021-07-08T08:00:46Z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8ff706bb-59de-47c9-bc61-c2cf43b03d95</vt:lpwstr>
  </property>
  <property fmtid="{D5CDD505-2E9C-101B-9397-08002B2CF9AE}" pid="8" name="MSIP_Label_ea60d57e-af5b-4752-ac57-3e4f28ca11dc_ContentBits">
    <vt:lpwstr>0</vt:lpwstr>
  </property>
</Properties>
</file>